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40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574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03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391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969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013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98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395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9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294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34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0DA7-7064-4207-B7DB-20457373A2F6}" type="datetimeFigureOut">
              <a:rPr lang="de-CH" smtClean="0"/>
              <a:t>16.05.2013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D6CA-1A32-44A5-A78B-9904FAEEE79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95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hreroffice.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LehrerOffice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10 Vorteile</a:t>
            </a:r>
            <a:endParaRPr lang="de-CH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92696"/>
            <a:ext cx="1133475" cy="113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70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9. Für Windows und Mac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LehrerOffice kann je nach Bedürfnis entweder dateiorientiert oder mit einer mehrbenutzerfähigen Datenbank eingesetzt werden</a:t>
            </a:r>
          </a:p>
          <a:p>
            <a:r>
              <a:rPr lang="de-CH" dirty="0" smtClean="0"/>
              <a:t>Zudem können die Schülerdaten aus den gängigen Schulverwaltungslösungen direkt in LehrerOffice importiert werden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24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10. Sofort einsetzbar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10. Sofort einsetzbar </a:t>
            </a:r>
            <a:endParaRPr lang="de-CH" dirty="0" smtClean="0"/>
          </a:p>
          <a:p>
            <a:r>
              <a:rPr lang="de-CH" dirty="0" smtClean="0"/>
              <a:t>Sie können jederzeit und unverbindlich eine aktuelle Demoversion von unserer Webseite www.lehreroffice.ch/download herunterladen und den gesamten Funktionsumfang ausprobieren und bereits produktiv mit den Arbeiten beginnen.</a:t>
            </a:r>
          </a:p>
        </p:txBody>
      </p:sp>
    </p:spTree>
    <p:extLst>
      <p:ext uri="{BB962C8B-B14F-4D97-AF65-F5344CB8AC3E}">
        <p14:creationId xmlns:p14="http://schemas.microsoft.com/office/powerpoint/2010/main" val="424370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 Kursabend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Das Programm</a:t>
            </a:r>
          </a:p>
          <a:p>
            <a:r>
              <a:rPr lang="de-CH" dirty="0" smtClean="0"/>
              <a:t>Herunterladen</a:t>
            </a:r>
          </a:p>
          <a:p>
            <a:r>
              <a:rPr lang="de-CH" dirty="0" smtClean="0"/>
              <a:t>Installieren</a:t>
            </a:r>
          </a:p>
          <a:p>
            <a:r>
              <a:rPr lang="de-CH" dirty="0" smtClean="0"/>
              <a:t>Neue Datei</a:t>
            </a:r>
          </a:p>
          <a:p>
            <a:r>
              <a:rPr lang="de-CH" dirty="0" smtClean="0"/>
              <a:t>Klassen erstellen</a:t>
            </a:r>
          </a:p>
          <a:p>
            <a:r>
              <a:rPr lang="de-CH" dirty="0" smtClean="0"/>
              <a:t>Daten (SchülerInnen) importieren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5139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2. Kursabend, 22. Mai 13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Einstellungen (Halbe Noten, etc.)</a:t>
            </a:r>
          </a:p>
          <a:p>
            <a:r>
              <a:rPr lang="de-CH" dirty="0" smtClean="0"/>
              <a:t>Journal (Absenzen, Beobachtungen, Notizen)</a:t>
            </a:r>
          </a:p>
          <a:p>
            <a:r>
              <a:rPr lang="de-CH" dirty="0" smtClean="0"/>
              <a:t>Resultate (Prüfungen, Lernkontrollen)</a:t>
            </a:r>
          </a:p>
          <a:p>
            <a:r>
              <a:rPr lang="de-CH" dirty="0" smtClean="0"/>
              <a:t>Wochenplaner (Stundenplan, Lektionen)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913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 Praxiserprobte Software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LehrerOffice </a:t>
            </a:r>
            <a:r>
              <a:rPr lang="de-CH" dirty="0"/>
              <a:t>wird von über 20'000 </a:t>
            </a:r>
            <a:r>
              <a:rPr lang="de-CH" dirty="0" smtClean="0"/>
              <a:t>Anwenderinnen </a:t>
            </a:r>
            <a:r>
              <a:rPr lang="de-CH" dirty="0"/>
              <a:t>an unterschiedlichen Schulen </a:t>
            </a:r>
            <a:r>
              <a:rPr lang="de-CH" dirty="0" smtClean="0"/>
              <a:t>eingesetzt</a:t>
            </a:r>
          </a:p>
          <a:p>
            <a:r>
              <a:rPr lang="de-CH" dirty="0" smtClean="0"/>
              <a:t>LehrerOffice ist eine </a:t>
            </a:r>
            <a:r>
              <a:rPr lang="de-CH" dirty="0"/>
              <a:t>bewährte und praxisnahe Softwarelösung.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10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2. Umfassendes Werkzeug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LehrerOffice ist für Unterrichtsplanung, Beurteilungen, Gesprächsvorbereitungen, Lernberichte, administrative Arbeiten und vieles mehr</a:t>
            </a:r>
          </a:p>
          <a:p>
            <a:r>
              <a:rPr lang="de-CH" dirty="0" smtClean="0"/>
              <a:t>Ansprechende Druckausgaben und viele Hilfsfunktionen runden das Paket ab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19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3. Effizientes 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Wie oft hat die </a:t>
            </a:r>
            <a:r>
              <a:rPr lang="de-CH" dirty="0" err="1" smtClean="0"/>
              <a:t>Rückgängigfunktion</a:t>
            </a:r>
            <a:r>
              <a:rPr lang="de-CH" dirty="0" smtClean="0"/>
              <a:t> von Word Sie schon gerettet?</a:t>
            </a:r>
          </a:p>
          <a:p>
            <a:r>
              <a:rPr lang="de-CH" dirty="0" smtClean="0"/>
              <a:t>Kopieren und Einfügen sind selbstverständlich</a:t>
            </a:r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1908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4. Einfacher Zeugnisdruck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LehrerOffice wurde für etliche Kantone und deren Schulsysteme optimiert, wobei auch die offiziellen Formulare und Zeugnisse von 13 Kantonen gedruckt werden können</a:t>
            </a:r>
          </a:p>
        </p:txBody>
      </p:sp>
    </p:spTree>
    <p:extLst>
      <p:ext uri="{BB962C8B-B14F-4D97-AF65-F5344CB8AC3E}">
        <p14:creationId xmlns:p14="http://schemas.microsoft.com/office/powerpoint/2010/main" val="18442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5. Sichere Datenablage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Bei LehrerOffice können Sie bestimmen, wer Zugriff auf die Daten hat und was mit der Datensammlung auch langfristig passiert</a:t>
            </a:r>
          </a:p>
          <a:p>
            <a:r>
              <a:rPr lang="de-CH" dirty="0" smtClean="0"/>
              <a:t>Die Datenhoheit liegt weiterhin bei Ihnen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9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6. Keine Abhängigkeiten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Wenn der Updateservice von LehrerOffice nicht mehr verlängert wird, kann die bestehende Software zeitlich uneingeschränkt mit Ihren Daten kostenlos weitergenutzt werden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32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7. Erfahrungen aus 15 Jahren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LehrerOffice hat schon etliche Bildungsreformen miterlebt und die Software wird stetig an die neuen Anforderungen angepasst</a:t>
            </a:r>
          </a:p>
          <a:p>
            <a:r>
              <a:rPr lang="de-CH" dirty="0" smtClean="0"/>
              <a:t>Wünsche können umgesetzt werden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01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8. Guter Support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Bei Fragen oder Schwierigkeiten wird weitergeholfen</a:t>
            </a:r>
          </a:p>
          <a:p>
            <a:r>
              <a:rPr lang="de-CH" dirty="0" smtClean="0"/>
              <a:t>Antworten auf eine Mailanfrage werden innerhalb eines halben Arbeitstages beantwortet</a:t>
            </a:r>
          </a:p>
          <a:p>
            <a:r>
              <a:rPr lang="de-CH" dirty="0" smtClean="0"/>
              <a:t>Es stehen ausführliche Dokumentationen auf </a:t>
            </a:r>
            <a:r>
              <a:rPr lang="de-CH" dirty="0" smtClean="0">
                <a:hlinkClick r:id="rId2"/>
              </a:rPr>
              <a:t>www.lehreroffice.ch</a:t>
            </a:r>
            <a:r>
              <a:rPr lang="de-CH" dirty="0" smtClean="0"/>
              <a:t> zur Verfügung </a:t>
            </a:r>
          </a:p>
        </p:txBody>
      </p:sp>
    </p:spTree>
    <p:extLst>
      <p:ext uri="{BB962C8B-B14F-4D97-AF65-F5344CB8AC3E}">
        <p14:creationId xmlns:p14="http://schemas.microsoft.com/office/powerpoint/2010/main" val="13441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Bildschirmpräsentation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LehrerOffice</vt:lpstr>
      <vt:lpstr>1. Praxiserprobte Software</vt:lpstr>
      <vt:lpstr>2. Umfassendes Werkzeug</vt:lpstr>
      <vt:lpstr>3. Effizientes Arbeiten</vt:lpstr>
      <vt:lpstr>4. Einfacher Zeugnisdruck</vt:lpstr>
      <vt:lpstr>5. Sichere Datenablage</vt:lpstr>
      <vt:lpstr>6. Keine Abhängigkeiten</vt:lpstr>
      <vt:lpstr>7. Erfahrungen aus 15 Jahren</vt:lpstr>
      <vt:lpstr>8. Guter Support</vt:lpstr>
      <vt:lpstr>9. Für Windows und Mac</vt:lpstr>
      <vt:lpstr>10. Sofort einsetzbar</vt:lpstr>
      <vt:lpstr>1. Kursabend</vt:lpstr>
      <vt:lpstr>2. Kursabend, 22. Mai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LehrerOffice</dc:title>
  <dc:creator>Andreas Reber</dc:creator>
  <cp:lastModifiedBy>Andreas Reber</cp:lastModifiedBy>
  <cp:revision>9</cp:revision>
  <dcterms:created xsi:type="dcterms:W3CDTF">2013-05-15T14:52:31Z</dcterms:created>
  <dcterms:modified xsi:type="dcterms:W3CDTF">2013-05-16T06:23:36Z</dcterms:modified>
</cp:coreProperties>
</file>